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6" d="100"/>
          <a:sy n="66" d="100"/>
        </p:scale>
        <p:origin x="4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623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55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37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98500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144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861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0336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862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9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548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537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558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561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56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198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22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96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40B76BB-EC51-4E23-B226-465B5DBD3674}" type="datetimeFigureOut">
              <a:rPr lang="en-US" smtClean="0"/>
              <a:t>3/20/2017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285B1-447D-4ECD-B71C-20CBF1EE8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887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Path Finding Algorithm for Martian Cities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Akarsh </a:t>
            </a:r>
            <a:r>
              <a:rPr lang="en-US" dirty="0" err="1" smtClean="0"/>
              <a:t>kumar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05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 Finding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Path finding is the act finding the shortest path from one point to another, given a graph of nodes to traverse through.</a:t>
            </a:r>
          </a:p>
          <a:p>
            <a:r>
              <a:rPr lang="en-US" sz="2400" dirty="0" smtClean="0"/>
              <a:t>Dijkstra's algorithm is used to find the shortest path from one point to another.</a:t>
            </a:r>
          </a:p>
          <a:p>
            <a:r>
              <a:rPr lang="en-US" sz="2400" dirty="0" smtClean="0"/>
              <a:t>A* is </a:t>
            </a:r>
            <a:r>
              <a:rPr lang="en-US" sz="2400" dirty="0"/>
              <a:t>an optimization to </a:t>
            </a:r>
            <a:r>
              <a:rPr lang="en-US" sz="2400" dirty="0" smtClean="0"/>
              <a:t>Dijkstra's that is helpful if there is one goal.</a:t>
            </a:r>
          </a:p>
          <a:p>
            <a:r>
              <a:rPr lang="en-US" sz="2400" dirty="0" smtClean="0"/>
              <a:t>Both path finding algorithms start from the starting point and expand in a circle/oval shape outward calculating the shortest paths to each node it traverses.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8831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Warm Up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The shortest path was found by using the A* algorithm.</a:t>
            </a:r>
          </a:p>
          <a:p>
            <a:r>
              <a:rPr lang="en-US" sz="2400" dirty="0" smtClean="0"/>
              <a:t>This was ideal because there was one ending point only.</a:t>
            </a:r>
          </a:p>
          <a:p>
            <a:r>
              <a:rPr lang="en-US" sz="2400" dirty="0" smtClean="0"/>
              <a:t>Heuristic was made by calculating the Manhattan distance to the closest end location. </a:t>
            </a:r>
            <a:endParaRPr lang="en-US" sz="2400" dirty="0"/>
          </a:p>
          <a:p>
            <a:r>
              <a:rPr lang="en-US" sz="2400" dirty="0" smtClean="0"/>
              <a:t>Rules: Green is start, red is goal, white pixels cost 1 to move on, blue pixels cost 2 to move on, black pixels cannot be moved on.</a:t>
            </a:r>
            <a:endParaRPr lang="en-US" dirty="0"/>
          </a:p>
          <a:p>
            <a:r>
              <a:rPr lang="en-US" sz="2400" dirty="0" smtClean="0"/>
              <a:t>The solution is the shortest path highlighted in cyan (next slide).</a:t>
            </a:r>
          </a:p>
        </p:txBody>
      </p:sp>
    </p:spTree>
    <p:extLst>
      <p:ext uri="{BB962C8B-B14F-4D97-AF65-F5344CB8AC3E}">
        <p14:creationId xmlns:p14="http://schemas.microsoft.com/office/powerpoint/2010/main" val="1661820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10538960" cy="1400530"/>
          </a:xfrm>
        </p:spPr>
        <p:txBody>
          <a:bodyPr/>
          <a:lstStyle/>
          <a:p>
            <a:r>
              <a:rPr lang="en-US" dirty="0" smtClean="0"/>
              <a:t>Warmup Shortest Path Solution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019" y="1450860"/>
            <a:ext cx="5238906" cy="5238906"/>
          </a:xfrm>
        </p:spPr>
      </p:pic>
    </p:spTree>
    <p:extLst>
      <p:ext uri="{BB962C8B-B14F-4D97-AF65-F5344CB8AC3E}">
        <p14:creationId xmlns:p14="http://schemas.microsoft.com/office/powerpoint/2010/main" val="3758886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 to Martian Cities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find the shortest path from my </a:t>
            </a:r>
            <a:r>
              <a:rPr lang="en-US" dirty="0"/>
              <a:t>M</a:t>
            </a:r>
            <a:r>
              <a:rPr lang="en-US" dirty="0" smtClean="0"/>
              <a:t>artian city to others</a:t>
            </a:r>
            <a:r>
              <a:rPr lang="en-US" dirty="0"/>
              <a:t>, I </a:t>
            </a:r>
            <a:r>
              <a:rPr lang="en-US" dirty="0" smtClean="0"/>
              <a:t>used Dijkstra's algorithm because A* is not helpful for multiple goal cities.</a:t>
            </a:r>
          </a:p>
          <a:p>
            <a:r>
              <a:rPr lang="en-US" dirty="0" smtClean="0"/>
              <a:t>My implementation of the frontier used </a:t>
            </a:r>
            <a:r>
              <a:rPr lang="en-US" dirty="0" err="1" smtClean="0"/>
              <a:t>PriorityQueue</a:t>
            </a:r>
            <a:r>
              <a:rPr lang="en-US" dirty="0" smtClean="0"/>
              <a:t> in order to get the lowest cost Coordinate on frontier fast.</a:t>
            </a:r>
          </a:p>
          <a:p>
            <a:r>
              <a:rPr lang="en-US" smtClean="0"/>
              <a:t>The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674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Expanding Frontier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765" y="1430425"/>
            <a:ext cx="2484745" cy="248474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943" y="1430425"/>
            <a:ext cx="2460956" cy="24609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6332" y="1430425"/>
            <a:ext cx="2460956" cy="24609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41" y="4210793"/>
            <a:ext cx="2500670" cy="25006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784" y="4210793"/>
            <a:ext cx="2545177" cy="25451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609" y="4210793"/>
            <a:ext cx="2602699" cy="260269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956" y="4210793"/>
            <a:ext cx="2602699" cy="260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3708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13477</TotalTime>
  <Words>237</Words>
  <Application>Microsoft Office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Path Finding Algorithm for Martian Cities</vt:lpstr>
      <vt:lpstr>Path Finding </vt:lpstr>
      <vt:lpstr>Warm Up Problem</vt:lpstr>
      <vt:lpstr>Warmup Shortest Path Solution</vt:lpstr>
      <vt:lpstr>Shortest Path to Martian Cities</vt:lpstr>
      <vt:lpstr>The Expanding Frontier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 Finding Algorithm for Martian Cities</dc:title>
  <dc:creator>Akarsh Kumar</dc:creator>
  <cp:lastModifiedBy>Akarsh Kumar</cp:lastModifiedBy>
  <cp:revision>9</cp:revision>
  <dcterms:created xsi:type="dcterms:W3CDTF">2017-03-13T01:47:27Z</dcterms:created>
  <dcterms:modified xsi:type="dcterms:W3CDTF">2017-03-30T01:22:42Z</dcterms:modified>
</cp:coreProperties>
</file>